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Old Standard TT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ihaaqjpwta+DfarGSBVB6RM46A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ldStandardTT-regular.fntdata"/><Relationship Id="rId21" Type="http://schemas.openxmlformats.org/officeDocument/2006/relationships/slide" Target="slides/slide16.xml"/><Relationship Id="rId24" Type="http://schemas.openxmlformats.org/officeDocument/2006/relationships/font" Target="fonts/OldStandardTT-italic.fntdata"/><Relationship Id="rId23" Type="http://schemas.openxmlformats.org/officeDocument/2006/relationships/font" Target="fonts/OldStandardT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18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27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2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22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4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25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5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2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b="0" i="0" sz="3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b="0" i="0" sz="18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 b="0" i="0" sz="14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512700" y="3612050"/>
            <a:ext cx="81186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Deepfake Detection</a:t>
            </a:r>
            <a:endParaRPr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512700" y="4520439"/>
            <a:ext cx="811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By Rakesh Choudhury</a:t>
            </a:r>
            <a:endParaRPr/>
          </a:p>
        </p:txBody>
      </p:sp>
      <p:sp>
        <p:nvSpPr>
          <p:cNvPr id="61" name="Google Shape;61;p1"/>
          <p:cNvSpPr txBox="1"/>
          <p:nvPr>
            <p:ph type="ctrTitle"/>
          </p:nvPr>
        </p:nvSpPr>
        <p:spPr>
          <a:xfrm>
            <a:off x="512700" y="2203350"/>
            <a:ext cx="81186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Parallel Machine Learning and Artificial Intelligence Final Project</a:t>
            </a:r>
            <a:endParaRPr/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7950" y="0"/>
            <a:ext cx="2896356" cy="16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600850" y="2882050"/>
            <a:ext cx="82314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extracts the facial features from the frames collected from the videos.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function runs on a dedicated GPU “cuda:1”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850" y="763200"/>
            <a:ext cx="7631451" cy="21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311700" y="2463550"/>
            <a:ext cx="85206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code is part of dataretriever class that uses the pandas dataframe to retrieve the video from the defined path.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uses different functions like face detector for detecting faces from different frames of the video.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also normalizes the matrix obtained from the video frames.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9" name="Google Shape;1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313" y="346313"/>
            <a:ext cx="770572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311700" y="3258825"/>
            <a:ext cx="8520600" cy="15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function prepares the pytorch neural network model.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model is configured to run on multiple GPUs.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model uses the Pytorch’s DataParallel to run the different chunk of data in different GPUs</a:t>
            </a:r>
            <a:endParaRPr/>
          </a:p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25" y="804263"/>
            <a:ext cx="82391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idx="1" type="body"/>
          </p:nvPr>
        </p:nvSpPr>
        <p:spPr>
          <a:xfrm>
            <a:off x="311700" y="2232675"/>
            <a:ext cx="8520600" cy="23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deepfake predictor class is run over the video dataset that will be feeding the videos into the neural network model.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will give an output in the range of 0 to 1 where the score near to 0 to 0.5 are considered as real video and score near to 0.5 to 1 is considered as fake video.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process time is also calculated for running the training dataset on the model.</a:t>
            </a:r>
            <a:endParaRPr/>
          </a:p>
        </p:txBody>
      </p:sp>
      <p:pic>
        <p:nvPicPr>
          <p:cNvPr id="141" name="Google Shape;1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0463" y="193638"/>
            <a:ext cx="55530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Process time Serial Performance</a:t>
            </a:r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5406000" y="1437425"/>
            <a:ext cx="3738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4630550" y="1123775"/>
            <a:ext cx="41301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is the output of a serial code which almost takes 1 hour 32 mins processing time.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serial code takes processing 13.88 sec for processing one video on an average.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output also consist of prediction score of each from the training data.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700" y="1019288"/>
            <a:ext cx="3540868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Performance Parallel Time</a:t>
            </a:r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150" y="1019288"/>
            <a:ext cx="3661806" cy="378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/>
        </p:nvSpPr>
        <p:spPr>
          <a:xfrm>
            <a:off x="4630550" y="1123775"/>
            <a:ext cx="4130100" cy="3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is the output of a parallel code which almost takes 54 mins processing time.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 here the speedup performance is 92 mins/54 mins = 1.7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took 8.2 sec on an average to process each video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Pytorch provides functions to run the code in multiple GPUs.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is huge improvement while using 4 GPUs to run this code.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512700" y="272125"/>
            <a:ext cx="8118600" cy="210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Have a great Day!</a:t>
            </a:r>
            <a:endParaRPr/>
          </a:p>
        </p:txBody>
      </p:sp>
      <p:pic>
        <p:nvPicPr>
          <p:cNvPr id="162" name="Google Shape;1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4550" y="2377825"/>
            <a:ext cx="4374889" cy="24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490250" y="526350"/>
            <a:ext cx="79242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What are deepfakes?</a:t>
            </a:r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490250" y="1501550"/>
            <a:ext cx="82320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ld Standard T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Morphing one’s face over another</a:t>
            </a:r>
            <a:endParaRPr b="0" i="0" sz="21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ld Standard T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is technique AI generated videos of people doing and saying fictional things</a:t>
            </a:r>
            <a:endParaRPr b="0" i="0" sz="21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ld Standard T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GANs can be used to create the deepfakes.</a:t>
            </a:r>
            <a:endParaRPr b="0" i="0" sz="21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ld Standard T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Deepfakes rely on neural networks that takes key features of facial expressions which can be decoded with a model trained specifically for target.</a:t>
            </a:r>
            <a:endParaRPr b="0" i="0" sz="21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About Dataset</a:t>
            </a:r>
            <a:endParaRPr/>
          </a:p>
        </p:txBody>
      </p:sp>
      <p:sp>
        <p:nvSpPr>
          <p:cNvPr id="74" name="Google Shape;74;p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original video dataset is available for 470GB but here 4GB video dataset is being used as training data for training the model.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dataset is used to classify whether the video is fake or real.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many video files that are fake which can be observed from normal human eyes and many videos are hard to detect whether it’s fake or real.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GANs are mostly used to generate deepfake videos.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many videos that are fake are AI generated videos that could not be observed by normal human being.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/>
          <p:nvPr>
            <p:ph type="title"/>
          </p:nvPr>
        </p:nvSpPr>
        <p:spPr>
          <a:xfrm>
            <a:off x="311700" y="187150"/>
            <a:ext cx="7926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Hardware Configuration</a:t>
            </a:r>
            <a:endParaRPr/>
          </a:p>
        </p:txBody>
      </p: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311700" y="1389600"/>
            <a:ext cx="45669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NVIDIA v100-sxm2 GPU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24 nodes with 4 GPUs each available in cluster.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CPU type: Intel Gold 6132@2.60Ghz</a:t>
            </a:r>
            <a:endParaRPr sz="1800"/>
          </a:p>
        </p:txBody>
      </p:sp>
      <p:pic>
        <p:nvPicPr>
          <p:cNvPr id="81" name="Google Shape;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1150" y="1389600"/>
            <a:ext cx="2167726" cy="173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1000" y="3278451"/>
            <a:ext cx="3231414" cy="171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1500" y="2992750"/>
            <a:ext cx="1998349" cy="199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311700" y="8587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Deepfake Generation model</a:t>
            </a:r>
            <a:endParaRPr/>
          </a:p>
        </p:txBody>
      </p:sp>
      <p:pic>
        <p:nvPicPr>
          <p:cNvPr id="89" name="Google Shape;8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875" y="699075"/>
            <a:ext cx="8436251" cy="35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"/>
          <p:cNvSpPr txBox="1"/>
          <p:nvPr/>
        </p:nvSpPr>
        <p:spPr>
          <a:xfrm>
            <a:off x="353875" y="4333125"/>
            <a:ext cx="8436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Source: https://jonathan-hui.medium.com/how-deep-learning-fakes-videos-deepfakes-and-how-to-detect-it-c0b50fbf7cb9</a:t>
            </a:r>
            <a:endParaRPr b="0" i="0" sz="14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type="title"/>
          </p:nvPr>
        </p:nvSpPr>
        <p:spPr>
          <a:xfrm>
            <a:off x="451775" y="218525"/>
            <a:ext cx="79242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5400"/>
              <a:t>How to detect deepfakes?</a:t>
            </a:r>
            <a:endParaRPr sz="5300"/>
          </a:p>
        </p:txBody>
      </p:sp>
      <p:sp>
        <p:nvSpPr>
          <p:cNvPr id="96" name="Google Shape;96;p6"/>
          <p:cNvSpPr txBox="1"/>
          <p:nvPr/>
        </p:nvSpPr>
        <p:spPr>
          <a:xfrm>
            <a:off x="603000" y="1527125"/>
            <a:ext cx="73368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ld Standard TT"/>
              <a:buChar char="●"/>
            </a:pPr>
            <a:r>
              <a:rPr b="0" i="0" lang="en" sz="2300" u="none" cap="none" strike="noStrik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openCV library detects the face from the video frame</a:t>
            </a:r>
            <a:endParaRPr b="0" i="0" sz="2300" u="none" cap="none" strike="noStrike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ld Standard TT"/>
              <a:buChar char="●"/>
            </a:pPr>
            <a:r>
              <a:rPr b="0" i="0" lang="en" sz="2300" u="none" cap="none" strike="noStrik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model extracts the facial features using blaze face and media pipe library that detects in-depth facial features.</a:t>
            </a:r>
            <a:endParaRPr b="0" i="0" sz="2300" u="none" cap="none" strike="noStrike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Old Standard TT"/>
              <a:buChar char="●"/>
            </a:pPr>
            <a:r>
              <a:rPr b="0" i="0" lang="en" sz="2300" u="none" cap="none" strike="noStrik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Those features are trained and fed into the model and gives out a score to each video.</a:t>
            </a:r>
            <a:endParaRPr b="0" i="0" sz="2300" u="none" cap="none" strike="noStrike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>
            <p:ph type="title"/>
          </p:nvPr>
        </p:nvSpPr>
        <p:spPr>
          <a:xfrm>
            <a:off x="490250" y="526350"/>
            <a:ext cx="81936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Library Used</a:t>
            </a:r>
            <a:endParaRPr/>
          </a:p>
        </p:txBody>
      </p:sp>
      <p:sp>
        <p:nvSpPr>
          <p:cNvPr id="102" name="Google Shape;102;p7"/>
          <p:cNvSpPr txBox="1"/>
          <p:nvPr/>
        </p:nvSpPr>
        <p:spPr>
          <a:xfrm>
            <a:off x="2875975" y="1257850"/>
            <a:ext cx="6077100" cy="29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Pytorch is used for image processing, helps in accelerating process using GPU and uses multiprocessing to .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OpenCV is used for the facial recognition in order to capture face from different frames of the videos.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Other libraries like blaze face and mediapipe are object detecting libraries that can detect objects and faces in videos in realtime.</a:t>
            </a:r>
            <a:endParaRPr b="0" i="0" sz="18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250" y="1411750"/>
            <a:ext cx="2385726" cy="4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245" y="2041300"/>
            <a:ext cx="1442975" cy="9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type="title"/>
          </p:nvPr>
        </p:nvSpPr>
        <p:spPr>
          <a:xfrm>
            <a:off x="311700" y="124350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workflow</a:t>
            </a:r>
            <a:endParaRPr/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89950"/>
            <a:ext cx="8749476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Implementation and Methodology</a:t>
            </a:r>
            <a:endParaRPr/>
          </a:p>
        </p:txBody>
      </p: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311700" y="2332725"/>
            <a:ext cx="8520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pandas dataframe is created to store the filename and its corresponding path.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This dataframe will be used by other functions to retrieve the video from a particular path.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7" name="Google Shape;1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88" y="1171600"/>
            <a:ext cx="70770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